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6" r:id="rId4"/>
    <p:sldId id="261" r:id="rId5"/>
    <p:sldId id="262" r:id="rId6"/>
    <p:sldId id="263" r:id="rId7"/>
    <p:sldId id="264" r:id="rId8"/>
    <p:sldId id="267" r:id="rId9"/>
    <p:sldId id="266" r:id="rId10"/>
    <p:sldId id="259" r:id="rId11"/>
    <p:sldId id="269" r:id="rId12"/>
    <p:sldId id="270" r:id="rId13"/>
    <p:sldId id="271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8D14-C12D-4B55-9D58-C6AA4A3AD94A}" type="datetimeFigureOut">
              <a:rPr lang="it-IT" smtClean="0"/>
              <a:pPr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FD9A-380D-4DDD-BE92-18661675B6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unaltraumanita.m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533400" y="609600"/>
            <a:ext cx="81534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/>
              <a:t>ISTITUTO COMPRENSIVO CROSIA MIRTO</a:t>
            </a:r>
          </a:p>
          <a:p>
            <a:pPr algn="ctr"/>
            <a:endParaRPr lang="it-IT" sz="3200"/>
          </a:p>
          <a:p>
            <a:pPr algn="ctr"/>
            <a:r>
              <a:rPr lang="it-IT" sz="3200">
                <a:latin typeface="Comic Sans MS" pitchFamily="66" charset="0"/>
              </a:rPr>
              <a:t>SCUOLA PRIMARIA DI VIA DELL’ARTE</a:t>
            </a:r>
          </a:p>
          <a:p>
            <a:pPr algn="ctr"/>
            <a:endParaRPr lang="it-IT" sz="3200"/>
          </a:p>
          <a:p>
            <a:pPr algn="ctr"/>
            <a:r>
              <a:rPr lang="it-IT" sz="3200"/>
              <a:t> </a:t>
            </a:r>
          </a:p>
          <a:p>
            <a:pPr algn="ctr"/>
            <a:r>
              <a:rPr lang="it-IT" sz="4400" b="1">
                <a:solidFill>
                  <a:srgbClr val="FF0000"/>
                </a:solidFill>
                <a:latin typeface="Colonna MT" pitchFamily="82" charset="0"/>
              </a:rPr>
              <a:t>SETTIMANA DELL’EDUCAZIONE</a:t>
            </a:r>
            <a:endParaRPr lang="it-IT" sz="4400">
              <a:solidFill>
                <a:srgbClr val="FF0000"/>
              </a:solidFill>
              <a:latin typeface="Colonna MT" pitchFamily="82" charset="0"/>
            </a:endParaRPr>
          </a:p>
          <a:p>
            <a:pPr algn="ctr"/>
            <a:r>
              <a:rPr lang="it-IT" sz="4400" b="1">
                <a:solidFill>
                  <a:srgbClr val="FF0000"/>
                </a:solidFill>
                <a:latin typeface="Colonna MT" pitchFamily="82" charset="0"/>
              </a:rPr>
              <a:t>6-13 APRILE 2014</a:t>
            </a:r>
            <a:endParaRPr lang="it-IT" sz="4400">
              <a:solidFill>
                <a:srgbClr val="FF0000"/>
              </a:solidFill>
              <a:latin typeface="Colonna MT" pitchFamily="82" charset="0"/>
            </a:endParaRPr>
          </a:p>
          <a:p>
            <a:pPr algn="ctr"/>
            <a:r>
              <a:rPr lang="it-IT" sz="3200"/>
              <a:t> </a:t>
            </a:r>
          </a:p>
          <a:p>
            <a:pPr algn="ctr"/>
            <a:r>
              <a:rPr lang="it-IT" sz="3200"/>
              <a:t> </a:t>
            </a:r>
            <a:r>
              <a:rPr lang="it-IT" sz="2400">
                <a:latin typeface="Comic Sans MS" pitchFamily="66" charset="0"/>
              </a:rPr>
              <a:t>MOMENTO DI  PREGHIERA, </a:t>
            </a:r>
          </a:p>
          <a:p>
            <a:pPr algn="ctr"/>
            <a:r>
              <a:rPr lang="it-IT" sz="2400">
                <a:latin typeface="Comic Sans MS" pitchFamily="66" charset="0"/>
              </a:rPr>
              <a:t>DI ASCOLTO E DI RIFLESSIONE </a:t>
            </a:r>
          </a:p>
          <a:p>
            <a:pPr algn="ctr"/>
            <a:r>
              <a:rPr lang="it-IT" sz="2400">
                <a:latin typeface="Comic Sans MS" pitchFamily="66" charset="0"/>
              </a:rPr>
              <a:t>CON GLI ALUNNI E I GENITORI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Preghiamo insieme </a:t>
            </a:r>
          </a:p>
          <a:p>
            <a:endParaRPr lang="it-IT" sz="3200" b="1" dirty="0" smtClean="0"/>
          </a:p>
          <a:p>
            <a:r>
              <a:rPr lang="it-IT" sz="3200" dirty="0"/>
              <a:t> </a:t>
            </a:r>
            <a:r>
              <a:rPr lang="it-IT" sz="3200" b="1" dirty="0" smtClean="0"/>
              <a:t>RENDIMI </a:t>
            </a:r>
            <a:r>
              <a:rPr lang="it-IT" sz="3200" b="1" dirty="0"/>
              <a:t>TRASPARENTE  </a:t>
            </a:r>
            <a:endParaRPr lang="it-IT" sz="3200" dirty="0"/>
          </a:p>
          <a:p>
            <a:r>
              <a:rPr lang="it-IT" sz="3200" dirty="0"/>
              <a:t>Chiamato ad annunciare la tua Parola,</a:t>
            </a:r>
            <a:br>
              <a:rPr lang="it-IT" sz="3200" dirty="0"/>
            </a:br>
            <a:r>
              <a:rPr lang="it-IT" sz="3200" dirty="0"/>
              <a:t>aiutami, Signore, a vivere di Te,</a:t>
            </a:r>
            <a:br>
              <a:rPr lang="it-IT" sz="3200" dirty="0"/>
            </a:br>
            <a:r>
              <a:rPr lang="it-IT" sz="3200" dirty="0"/>
              <a:t>e ad essere strumento della tua pace.</a:t>
            </a:r>
            <a:br>
              <a:rPr lang="it-IT" sz="3200" dirty="0"/>
            </a:br>
            <a:r>
              <a:rPr lang="it-IT" sz="3200" dirty="0" err="1"/>
              <a:t>Assistimi</a:t>
            </a:r>
            <a:r>
              <a:rPr lang="it-IT" sz="3200" dirty="0"/>
              <a:t> con la tua luce, perché i ragazzi</a:t>
            </a:r>
            <a:br>
              <a:rPr lang="it-IT" sz="3200" dirty="0"/>
            </a:br>
            <a:r>
              <a:rPr lang="it-IT" sz="3200" dirty="0"/>
              <a:t>che mi ha affidato</a:t>
            </a:r>
            <a:br>
              <a:rPr lang="it-IT" sz="3200" dirty="0"/>
            </a:br>
            <a:r>
              <a:rPr lang="it-IT" sz="3200" dirty="0"/>
              <a:t>trovino in me un testimone credibile del Vangelo.</a:t>
            </a:r>
            <a:br>
              <a:rPr lang="it-IT" sz="3200" dirty="0"/>
            </a:br>
            <a:r>
              <a:rPr lang="it-IT" sz="3200" dirty="0"/>
              <a:t>Toccami il cuore e rendimi trasparente la vita,</a:t>
            </a:r>
            <a:br>
              <a:rPr lang="it-IT" sz="3200" dirty="0"/>
            </a:br>
            <a:r>
              <a:rPr lang="it-IT" sz="3200" dirty="0"/>
              <a:t>perché le parole, quando veicolano la tua,</a:t>
            </a:r>
            <a:br>
              <a:rPr lang="it-IT" sz="3200" dirty="0"/>
            </a:br>
            <a:r>
              <a:rPr lang="it-IT" sz="3200" dirty="0"/>
              <a:t>non suonino false sulle mie labbra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 </a:t>
            </a:r>
            <a:r>
              <a:rPr lang="it-IT" sz="3200" dirty="0" smtClean="0"/>
              <a:t>Esercita </a:t>
            </a:r>
            <a:r>
              <a:rPr lang="it-IT" sz="3200" dirty="0"/>
              <a:t>su di me un fascino così potente,</a:t>
            </a:r>
            <a:br>
              <a:rPr lang="it-IT" sz="3200" dirty="0"/>
            </a:br>
            <a:r>
              <a:rPr lang="it-IT" sz="3200" dirty="0"/>
              <a:t>che, prima ancora dei miei ragazzi,</a:t>
            </a:r>
            <a:br>
              <a:rPr lang="it-IT" sz="3200" dirty="0"/>
            </a:br>
            <a:r>
              <a:rPr lang="it-IT" sz="3200" dirty="0"/>
              <a:t>io abbia a pensare come Te,</a:t>
            </a:r>
            <a:br>
              <a:rPr lang="it-IT" sz="3200" dirty="0"/>
            </a:br>
            <a:r>
              <a:rPr lang="it-IT" sz="3200" dirty="0"/>
              <a:t>ad amare la gente come Te</a:t>
            </a:r>
            <a:br>
              <a:rPr lang="it-IT" sz="3200" dirty="0"/>
            </a:br>
            <a:r>
              <a:rPr lang="it-IT" sz="3200" dirty="0"/>
              <a:t>a giudicare la storia come Te.</a:t>
            </a:r>
          </a:p>
          <a:p>
            <a:r>
              <a:rPr lang="it-IT" sz="3200" dirty="0"/>
              <a:t>Concedimi il gaudio di lavorare in comunione,</a:t>
            </a:r>
            <a:br>
              <a:rPr lang="it-IT" sz="3200" dirty="0"/>
            </a:br>
            <a:r>
              <a:rPr lang="it-IT" sz="3200" dirty="0"/>
              <a:t>e inondami di tristezza ogni volta che,</a:t>
            </a:r>
            <a:br>
              <a:rPr lang="it-IT" sz="3200" dirty="0"/>
            </a:br>
            <a:r>
              <a:rPr lang="it-IT" sz="3200" dirty="0"/>
              <a:t>isolandomi dagli altri,</a:t>
            </a:r>
            <a:br>
              <a:rPr lang="it-IT" sz="3200" dirty="0"/>
            </a:br>
            <a:r>
              <a:rPr lang="it-IT" sz="3200" dirty="0"/>
              <a:t>pretendo di fare la mia corsa da solo.</a:t>
            </a:r>
            <a:br>
              <a:rPr lang="it-IT" sz="3200" dirty="0"/>
            </a:br>
            <a:r>
              <a:rPr lang="it-IT" sz="3200" dirty="0"/>
              <a:t>Ho paura, Signore, della mia povertà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Regalami</a:t>
            </a:r>
            <a:r>
              <a:rPr lang="it-IT" sz="3200" dirty="0"/>
              <a:t>, perciò, il conforto</a:t>
            </a:r>
            <a:br>
              <a:rPr lang="it-IT" sz="3200" dirty="0"/>
            </a:br>
            <a:r>
              <a:rPr lang="it-IT" sz="3200" dirty="0"/>
              <a:t>di veder crescere i miei ragazzi</a:t>
            </a:r>
            <a:br>
              <a:rPr lang="it-IT" sz="3200" dirty="0"/>
            </a:br>
            <a:r>
              <a:rPr lang="it-IT" sz="3200" dirty="0"/>
              <a:t>nella conoscenza e nel servizio di Te,</a:t>
            </a:r>
            <a:br>
              <a:rPr lang="it-IT" sz="3200" dirty="0"/>
            </a:br>
            <a:r>
              <a:rPr lang="it-IT" sz="3200" dirty="0"/>
              <a:t>Uomo libero e irresistibile amante della vita.</a:t>
            </a:r>
            <a:br>
              <a:rPr lang="it-IT" sz="3200" dirty="0"/>
            </a:br>
            <a:r>
              <a:rPr lang="it-IT" sz="3200" dirty="0"/>
              <a:t>Infondi in me una grande passione per la Verità,</a:t>
            </a:r>
            <a:br>
              <a:rPr lang="it-IT" sz="3200" dirty="0"/>
            </a:br>
            <a:r>
              <a:rPr lang="it-IT" sz="3200" dirty="0"/>
              <a:t>e impediscimi di parlare in tuo nome</a:t>
            </a:r>
            <a:br>
              <a:rPr lang="it-IT" sz="3200" dirty="0"/>
            </a:br>
            <a:r>
              <a:rPr lang="it-IT" sz="3200" dirty="0"/>
              <a:t>se prima non ti ho consultato con lo studio</a:t>
            </a:r>
            <a:br>
              <a:rPr lang="it-IT" sz="3200" dirty="0"/>
            </a:br>
            <a:r>
              <a:rPr lang="it-IT" sz="3200" dirty="0"/>
              <a:t>e non ho tribolato nella ricerca.</a:t>
            </a:r>
            <a:br>
              <a:rPr lang="it-IT" sz="3200" dirty="0"/>
            </a:br>
            <a:r>
              <a:rPr lang="it-IT" sz="3200" dirty="0"/>
              <a:t>Salvami dalla presunzione di sapere tutto,</a:t>
            </a:r>
            <a:br>
              <a:rPr lang="it-IT" sz="3200" dirty="0"/>
            </a:br>
            <a:r>
              <a:rPr lang="it-IT" sz="3200" dirty="0"/>
              <a:t>dall'arroganza di chi non ammette dubbi;</a:t>
            </a:r>
            <a:br>
              <a:rPr lang="it-IT" sz="3200" dirty="0"/>
            </a:br>
            <a:r>
              <a:rPr lang="it-IT" sz="3200" dirty="0"/>
              <a:t>dalla durezza di chi non tollera ritardi</a:t>
            </a:r>
            <a:r>
              <a:rPr lang="it-IT" sz="3200" dirty="0" smtClean="0"/>
              <a:t>;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dal </a:t>
            </a:r>
            <a:r>
              <a:rPr lang="it-IT" sz="3200" dirty="0"/>
              <a:t>rigore di chi non perdona debolezze;</a:t>
            </a:r>
            <a:br>
              <a:rPr lang="it-IT" sz="3200" dirty="0"/>
            </a:br>
            <a:r>
              <a:rPr lang="it-IT" sz="3200" dirty="0"/>
              <a:t>dall'ipocrisia di chi salva i principi e uccide le persone.</a:t>
            </a:r>
            <a:br>
              <a:rPr lang="it-IT" sz="3200" dirty="0"/>
            </a:br>
            <a:r>
              <a:rPr lang="it-IT" sz="3200" dirty="0"/>
              <a:t>Affidami a tua Madre.</a:t>
            </a:r>
            <a:br>
              <a:rPr lang="it-IT" sz="3200" dirty="0"/>
            </a:br>
            <a:r>
              <a:rPr lang="it-IT" sz="3200" dirty="0"/>
              <a:t>Dammi la gioia di custodire i miei ragazzi</a:t>
            </a:r>
            <a:br>
              <a:rPr lang="it-IT" sz="3200" dirty="0"/>
            </a:br>
            <a:r>
              <a:rPr lang="it-IT" sz="3200" dirty="0"/>
              <a:t>come Lei custodì Giovanni.</a:t>
            </a:r>
            <a:br>
              <a:rPr lang="it-IT" sz="3200" dirty="0"/>
            </a:br>
            <a:r>
              <a:rPr lang="it-IT" sz="3200" dirty="0"/>
              <a:t>E quando, come Lei, anch'io sarò provato dal martirio,</a:t>
            </a:r>
            <a:br>
              <a:rPr lang="it-IT" sz="3200" dirty="0"/>
            </a:br>
            <a:r>
              <a:rPr lang="it-IT" sz="3200" dirty="0"/>
              <a:t>fa' che ogni tanto possa trovare riposo</a:t>
            </a:r>
            <a:br>
              <a:rPr lang="it-IT" sz="3200" dirty="0"/>
            </a:br>
            <a:r>
              <a:rPr lang="it-IT" sz="3200" dirty="0"/>
              <a:t>reclinando il capo sulla sua spalla. Amen</a:t>
            </a:r>
            <a:r>
              <a:rPr lang="it-IT" sz="3200" dirty="0" smtClean="0"/>
              <a:t>.</a:t>
            </a:r>
          </a:p>
          <a:p>
            <a:endParaRPr lang="it-IT" sz="3200" dirty="0"/>
          </a:p>
          <a:p>
            <a:pPr algn="r"/>
            <a:r>
              <a:rPr lang="it-IT" sz="3200" dirty="0" smtClean="0"/>
              <a:t>(</a:t>
            </a:r>
            <a:r>
              <a:rPr lang="it-IT" sz="3200" dirty="0"/>
              <a:t>Mons. Tonino Bello, </a:t>
            </a:r>
            <a:r>
              <a:rPr lang="it-IT" sz="3200" i="1" dirty="0"/>
              <a:t>Parole d'amore</a:t>
            </a:r>
            <a:r>
              <a:rPr lang="it-IT" sz="3200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Preghiera finale</a:t>
            </a:r>
          </a:p>
          <a:p>
            <a:endParaRPr lang="it-IT" sz="3200" dirty="0"/>
          </a:p>
          <a:p>
            <a:r>
              <a:rPr lang="it-IT" sz="3200" b="1" dirty="0" smtClean="0"/>
              <a:t>Guida. </a:t>
            </a:r>
            <a:r>
              <a:rPr lang="it-IT" sz="3200" dirty="0" smtClean="0"/>
              <a:t>Affidiamo </a:t>
            </a:r>
            <a:r>
              <a:rPr lang="it-IT" sz="3200" dirty="0"/>
              <a:t>a Maria, donna della speranza ciascuno di noi e la nostra missione di educatori; aiutaci a scoprire in chi ci sta accanto un figlio di Dio, che come noi, e con noi, vuole arrivare alla grande gioia che si gusta accanto al Padre.  </a:t>
            </a:r>
            <a:endParaRPr lang="it-IT" sz="3200" dirty="0" smtClean="0"/>
          </a:p>
          <a:p>
            <a:endParaRPr lang="it-IT" sz="3200" dirty="0"/>
          </a:p>
          <a:p>
            <a:r>
              <a:rPr lang="it-IT" sz="3200" b="1" dirty="0" smtClean="0"/>
              <a:t>Tutti. </a:t>
            </a:r>
            <a:r>
              <a:rPr lang="it-IT" sz="3200" dirty="0" smtClean="0"/>
              <a:t>Ave </a:t>
            </a:r>
            <a:r>
              <a:rPr lang="it-IT" sz="3200" dirty="0" err="1"/>
              <a:t>Maria</a:t>
            </a:r>
            <a:r>
              <a:rPr lang="it-IT" sz="3200" dirty="0" err="1" smtClean="0"/>
              <a:t>…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Guida.</a:t>
            </a:r>
            <a:r>
              <a:rPr lang="it-IT" sz="3200" dirty="0" smtClean="0"/>
              <a:t> Preghiamo:</a:t>
            </a:r>
          </a:p>
          <a:p>
            <a:r>
              <a:rPr lang="it-IT" sz="3200" dirty="0" smtClean="0"/>
              <a:t>Padre </a:t>
            </a:r>
            <a:r>
              <a:rPr lang="it-IT" sz="3200" dirty="0"/>
              <a:t>della luce,  fa' di alunni e docenti, </a:t>
            </a:r>
            <a:r>
              <a:rPr lang="it-IT" sz="3200" dirty="0" smtClean="0"/>
              <a:t>i discepoli </a:t>
            </a:r>
            <a:r>
              <a:rPr lang="it-IT" sz="3200" dirty="0"/>
              <a:t>di quella sapienza che ha come </a:t>
            </a:r>
            <a:r>
              <a:rPr lang="it-IT" sz="3200" dirty="0" smtClean="0"/>
              <a:t>libro, cattedra </a:t>
            </a:r>
            <a:r>
              <a:rPr lang="it-IT" sz="3200" dirty="0"/>
              <a:t>e maestro il Cristo tuo Figlio; </a:t>
            </a:r>
            <a:r>
              <a:rPr lang="it-IT" sz="3200" dirty="0" smtClean="0"/>
              <a:t> assisti e proteggi </a:t>
            </a:r>
            <a:r>
              <a:rPr lang="it-IT" sz="3200" dirty="0"/>
              <a:t>tutti i membri della comunità </a:t>
            </a:r>
            <a:r>
              <a:rPr lang="it-IT" sz="3200" dirty="0" smtClean="0"/>
              <a:t>educante</a:t>
            </a:r>
            <a:r>
              <a:rPr lang="it-IT" sz="3200" dirty="0"/>
              <a:t> </a:t>
            </a:r>
            <a:r>
              <a:rPr lang="it-IT" sz="3200" dirty="0" smtClean="0"/>
              <a:t>e </a:t>
            </a:r>
            <a:r>
              <a:rPr lang="it-IT" sz="3200" dirty="0"/>
              <a:t>rendi fecondo ogni sforzo sincero, </a:t>
            </a:r>
            <a:r>
              <a:rPr lang="it-IT" sz="3200" dirty="0" smtClean="0"/>
              <a:t>perché le nuove </a:t>
            </a:r>
            <a:r>
              <a:rPr lang="it-IT" sz="3200" dirty="0"/>
              <a:t>generazioni siano promosse nella scuola </a:t>
            </a:r>
            <a:r>
              <a:rPr lang="it-IT" sz="3200" dirty="0" smtClean="0"/>
              <a:t>e nella </a:t>
            </a:r>
            <a:r>
              <a:rPr lang="it-IT" sz="3200" dirty="0"/>
              <a:t>vita; </a:t>
            </a:r>
            <a:r>
              <a:rPr lang="it-IT" sz="3200" dirty="0" smtClean="0"/>
              <a:t>aiutaci </a:t>
            </a:r>
            <a:r>
              <a:rPr lang="it-IT" sz="3200" dirty="0"/>
              <a:t>a dare un </a:t>
            </a:r>
            <a:r>
              <a:rPr lang="it-IT" sz="3200" dirty="0" smtClean="0"/>
              <a:t>valido contributo all'edificazione </a:t>
            </a:r>
            <a:r>
              <a:rPr lang="it-IT" sz="3200" dirty="0"/>
              <a:t>della civiltà dell'amore </a:t>
            </a:r>
            <a:r>
              <a:rPr lang="it-IT" sz="3200" dirty="0" smtClean="0"/>
              <a:t>a </a:t>
            </a:r>
            <a:r>
              <a:rPr lang="it-IT" sz="3200" dirty="0"/>
              <a:t>lode e gloria del tuo nome. Per Cristo nostro Signore.</a:t>
            </a:r>
            <a:br>
              <a:rPr lang="it-IT" sz="3200" dirty="0"/>
            </a:br>
            <a:endParaRPr lang="it-IT" sz="3200" dirty="0" smtClean="0"/>
          </a:p>
          <a:p>
            <a:r>
              <a:rPr lang="it-IT" sz="3200" b="1" dirty="0" smtClean="0"/>
              <a:t>Tutti. </a:t>
            </a:r>
            <a:r>
              <a:rPr lang="it-IT" sz="3200" dirty="0"/>
              <a:t>Amen.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CONCLUSIONE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 smtClean="0"/>
          </a:p>
          <a:p>
            <a:r>
              <a:rPr lang="it-IT" sz="3200" b="1" dirty="0" smtClean="0"/>
              <a:t>Guida. </a:t>
            </a:r>
            <a:r>
              <a:rPr lang="it-IT" sz="3200" dirty="0" smtClean="0"/>
              <a:t>Il Signore ci benedica, ci preservi da ogni male e ci conduca alla vita eterna.</a:t>
            </a:r>
          </a:p>
          <a:p>
            <a:r>
              <a:rPr lang="it-IT" sz="3200" b="1" dirty="0" smtClean="0"/>
              <a:t>Tutti. </a:t>
            </a:r>
            <a:r>
              <a:rPr lang="it-IT" sz="3200" dirty="0" smtClean="0"/>
              <a:t>Amen.</a:t>
            </a:r>
            <a:endParaRPr lang="it-IT" sz="3200" dirty="0"/>
          </a:p>
          <a:p>
            <a:r>
              <a:rPr lang="it-IT" sz="3200" b="1" dirty="0" smtClean="0"/>
              <a:t>Guida.</a:t>
            </a:r>
            <a:r>
              <a:rPr lang="it-IT" sz="3200" dirty="0" smtClean="0"/>
              <a:t> Nel nome del Padre e del Figlio e dello Spirito Santo.</a:t>
            </a:r>
            <a:br>
              <a:rPr lang="it-IT" sz="3200" dirty="0" smtClean="0"/>
            </a:br>
            <a:r>
              <a:rPr lang="it-IT" sz="3200" b="1" dirty="0" smtClean="0"/>
              <a:t>Tutti. </a:t>
            </a:r>
            <a:r>
              <a:rPr lang="it-IT" sz="3200" dirty="0" smtClean="0"/>
              <a:t>Amen.</a:t>
            </a:r>
            <a:endParaRPr lang="it-IT" sz="3200" dirty="0"/>
          </a:p>
          <a:p>
            <a:pPr algn="ctr"/>
            <a:r>
              <a:rPr lang="it-IT" sz="6000" b="1" dirty="0" smtClean="0"/>
              <a:t>Video: canto finale </a:t>
            </a:r>
          </a:p>
          <a:p>
            <a:pPr algn="ctr"/>
            <a:r>
              <a:rPr lang="it-IT" sz="6000" b="1" dirty="0" smtClean="0"/>
              <a:t> MANI</a:t>
            </a:r>
            <a:endParaRPr lang="it-IT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"/>
          <p:cNvSpPr txBox="1">
            <a:spLocks noChangeArrowheads="1"/>
          </p:cNvSpPr>
          <p:nvPr/>
        </p:nvSpPr>
        <p:spPr bwMode="auto">
          <a:xfrm>
            <a:off x="857224" y="642918"/>
            <a:ext cx="7467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7200" b="1" dirty="0">
                <a:solidFill>
                  <a:srgbClr val="FF0000"/>
                </a:solidFill>
              </a:rPr>
              <a:t>ALLA SCUOLA </a:t>
            </a:r>
            <a:endParaRPr lang="it-IT" sz="72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7200" b="1" dirty="0" smtClean="0">
                <a:solidFill>
                  <a:srgbClr val="FF0000"/>
                </a:solidFill>
              </a:rPr>
              <a:t>DEI </a:t>
            </a:r>
            <a:r>
              <a:rPr lang="it-IT" sz="7200" b="1" dirty="0">
                <a:solidFill>
                  <a:srgbClr val="FF0000"/>
                </a:solidFill>
              </a:rPr>
              <a:t>SANTI </a:t>
            </a:r>
            <a:r>
              <a:rPr lang="it-IT" sz="7200" b="1" dirty="0" smtClean="0">
                <a:solidFill>
                  <a:srgbClr val="FF0000"/>
                </a:solidFill>
              </a:rPr>
              <a:t>EDUCATORI</a:t>
            </a:r>
          </a:p>
          <a:p>
            <a:pPr algn="ctr"/>
            <a:endParaRPr lang="it-IT" sz="5400" b="1" dirty="0"/>
          </a:p>
          <a:p>
            <a:pPr algn="ctr"/>
            <a:r>
              <a:rPr lang="it-IT" sz="5400" b="1" dirty="0" smtClean="0"/>
              <a:t>Momento di preghiera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2910" y="50004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/>
              <a:t>Video: </a:t>
            </a:r>
            <a:endParaRPr lang="it-IT" sz="8000" dirty="0" smtClean="0"/>
          </a:p>
          <a:p>
            <a:pPr algn="ctr"/>
            <a:r>
              <a:rPr lang="it-IT" sz="8000" dirty="0" smtClean="0"/>
              <a:t>canto iniziale</a:t>
            </a:r>
          </a:p>
          <a:p>
            <a:pPr algn="ctr"/>
            <a:r>
              <a:rPr lang="it-IT" sz="8000" dirty="0" smtClean="0">
                <a:hlinkClick r:id="rId2" action="ppaction://hlinkfile"/>
              </a:rPr>
              <a:t>UN’ALTRA </a:t>
            </a:r>
            <a:r>
              <a:rPr lang="it-IT" sz="8000" dirty="0">
                <a:hlinkClick r:id="rId2" action="ppaction://hlinkfile"/>
              </a:rPr>
              <a:t>UMANITA’</a:t>
            </a:r>
            <a:r>
              <a:rPr lang="it-IT" sz="8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/>
              <a:t>Guida.</a:t>
            </a:r>
            <a:r>
              <a:rPr lang="it-IT" sz="4000" dirty="0" smtClean="0"/>
              <a:t> </a:t>
            </a:r>
            <a:r>
              <a:rPr lang="it-IT" sz="4000" dirty="0"/>
              <a:t>Nel nome del Padre e del Figlio e dello Spirito Santo</a:t>
            </a:r>
            <a:r>
              <a:rPr lang="it-IT" sz="4000" dirty="0" smtClean="0"/>
              <a:t>.</a:t>
            </a:r>
          </a:p>
          <a:p>
            <a:r>
              <a:rPr lang="it-IT" sz="4000" dirty="0"/>
              <a:t>	</a:t>
            </a:r>
            <a:br>
              <a:rPr lang="it-IT" sz="4000" dirty="0"/>
            </a:br>
            <a:r>
              <a:rPr lang="it-IT" sz="4000" b="1" dirty="0" smtClean="0"/>
              <a:t>Tutti. </a:t>
            </a:r>
            <a:r>
              <a:rPr lang="it-IT" sz="4000" dirty="0"/>
              <a:t>Amen.</a:t>
            </a:r>
          </a:p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000" b="1" dirty="0" smtClean="0"/>
              <a:t>Guida.</a:t>
            </a:r>
            <a:r>
              <a:rPr lang="it-IT" sz="4000" dirty="0" smtClean="0"/>
              <a:t> Dio</a:t>
            </a:r>
            <a:r>
              <a:rPr lang="it-IT" sz="4000" dirty="0"/>
              <a:t>, fonte di sapienza, 	</a:t>
            </a:r>
            <a:br>
              <a:rPr lang="it-IT" sz="4000" dirty="0"/>
            </a:br>
            <a:r>
              <a:rPr lang="it-IT" sz="4000" dirty="0"/>
              <a:t>il Verbo fatto uomo, Cristo Signore, </a:t>
            </a:r>
            <a:endParaRPr lang="it-IT" sz="4000" dirty="0" smtClean="0"/>
          </a:p>
          <a:p>
            <a:r>
              <a:rPr lang="it-IT" sz="4000" dirty="0" smtClean="0"/>
              <a:t>e </a:t>
            </a:r>
            <a:r>
              <a:rPr lang="it-IT" sz="4000" dirty="0"/>
              <a:t>lo Spirito di verità sia con tutti voi</a:t>
            </a:r>
            <a:r>
              <a:rPr lang="it-IT" sz="4000" dirty="0" smtClean="0"/>
              <a:t>.</a:t>
            </a:r>
          </a:p>
          <a:p>
            <a:r>
              <a:rPr lang="it-IT" sz="4000" dirty="0" smtClean="0"/>
              <a:t> 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000" b="1" dirty="0" smtClean="0"/>
              <a:t>Tutti. </a:t>
            </a:r>
            <a:r>
              <a:rPr lang="it-IT" sz="4000" dirty="0"/>
              <a:t>E con il tuo spirito.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Guida.</a:t>
            </a:r>
            <a:r>
              <a:rPr lang="it-IT" sz="3600" dirty="0" smtClean="0"/>
              <a:t> Gesù </a:t>
            </a:r>
            <a:r>
              <a:rPr lang="it-IT" sz="3600" dirty="0"/>
              <a:t>è il maestro dell'umanità. In lui ogni educatore trova un punto di </a:t>
            </a:r>
            <a:r>
              <a:rPr lang="it-IT" sz="3600" dirty="0" smtClean="0"/>
              <a:t>riferi-mento esemplare. Tutti </a:t>
            </a:r>
            <a:r>
              <a:rPr lang="it-IT" sz="3600" dirty="0"/>
              <a:t>gli insegnanti sono chiamati a guardare a Gesù, che cresce in sapienza, età e grazia, e nel tempio di Gerusalemme stupisce i dottori della legge per la profondità delle sue domande e del suo </a:t>
            </a:r>
            <a:r>
              <a:rPr lang="it-IT" sz="3600" dirty="0" smtClean="0"/>
              <a:t>ascolto. Egli </a:t>
            </a:r>
            <a:r>
              <a:rPr lang="it-IT" sz="3600" dirty="0"/>
              <a:t>dunque ha un dono e una parola per </a:t>
            </a:r>
            <a:r>
              <a:rPr lang="it-IT" sz="3600" dirty="0" smtClean="0"/>
              <a:t>tutti. Invochiamo </a:t>
            </a:r>
            <a:r>
              <a:rPr lang="it-IT" sz="3600" dirty="0"/>
              <a:t>all’inizio di questo momento di preghiera lo Spirito del Signore, sorgente di grazia e di luce</a:t>
            </a:r>
            <a:r>
              <a:rPr lang="it-IT" sz="3600" dirty="0" smtClean="0"/>
              <a:t>.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LETTURA </a:t>
            </a:r>
            <a:r>
              <a:rPr lang="it-IT" sz="2800" b="1" dirty="0"/>
              <a:t>DELLA PAROLA </a:t>
            </a:r>
            <a:r>
              <a:rPr lang="it-IT" sz="2800" b="1" dirty="0" err="1"/>
              <a:t>DI</a:t>
            </a:r>
            <a:r>
              <a:rPr lang="it-IT" sz="2800" b="1" dirty="0"/>
              <a:t> </a:t>
            </a:r>
            <a:r>
              <a:rPr lang="it-IT" sz="2800" b="1" dirty="0" smtClean="0"/>
              <a:t>DIO </a:t>
            </a:r>
          </a:p>
          <a:p>
            <a:r>
              <a:rPr lang="it-IT" sz="2800" b="1" dirty="0" err="1" smtClean="0"/>
              <a:t>Lc</a:t>
            </a:r>
            <a:r>
              <a:rPr lang="it-IT" sz="2800" b="1" dirty="0" smtClean="0"/>
              <a:t> </a:t>
            </a:r>
            <a:r>
              <a:rPr lang="it-IT" sz="2800" b="1" dirty="0"/>
              <a:t>2,41-50 </a:t>
            </a:r>
            <a:r>
              <a:rPr lang="it-IT" sz="2800" i="1" dirty="0" smtClean="0"/>
              <a:t>Gesù </a:t>
            </a:r>
            <a:r>
              <a:rPr lang="it-IT" sz="2800" i="1" dirty="0"/>
              <a:t>fra i dottori.	</a:t>
            </a:r>
            <a:endParaRPr lang="it-IT" sz="2800" i="1" dirty="0" smtClean="0"/>
          </a:p>
          <a:p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 smtClean="0"/>
              <a:t>Lettore. </a:t>
            </a:r>
            <a:r>
              <a:rPr lang="it-IT" sz="2800" dirty="0" smtClean="0"/>
              <a:t>Dal </a:t>
            </a:r>
            <a:r>
              <a:rPr lang="it-IT" sz="2800" dirty="0"/>
              <a:t>Vangelo di Luca	</a:t>
            </a:r>
            <a:br>
              <a:rPr lang="it-IT" sz="2800" dirty="0"/>
            </a:br>
            <a:r>
              <a:rPr lang="it-IT" sz="2800" dirty="0"/>
              <a:t>I genitori di Gesù si recavano tutti gli anni a Gerusalemme per la festa di Pasqua. Quando egli ebbe dodici anni, vi salirono di nuovo secondo l'usanza; ma trascorsi i giorni della festa, mentre riprendevano la via del ritorno, il fanciullo Gesù rimase a Gerusalemme, </a:t>
            </a:r>
            <a:r>
              <a:rPr lang="it-IT" sz="2800" dirty="0" smtClean="0"/>
              <a:t>senza che i genitori se ne accorgessero. </a:t>
            </a:r>
          </a:p>
          <a:p>
            <a:r>
              <a:rPr lang="it-IT" sz="2800" dirty="0" smtClean="0"/>
              <a:t>Credendolo nella carovana, fecero una giornata di viaggio, e poi si misero a cercarlo tra i parenti e i conoscenti; non avendolo trovato, tornarono in cerca di lui a Gerusalemme.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Dopo </a:t>
            </a:r>
            <a:r>
              <a:rPr lang="it-IT" sz="2800" dirty="0"/>
              <a:t>tre giorni lo trovarono nel tempio, seduto in mezzo ai dottori, mentre li ascoltava e li interrogava. E tutti quelli che l'udivano erano pieni di stupore per la sua intelligenza e le sue risposte. </a:t>
            </a:r>
            <a:endParaRPr lang="it-IT" sz="2800" dirty="0" smtClean="0"/>
          </a:p>
          <a:p>
            <a:r>
              <a:rPr lang="it-IT" sz="2800" dirty="0" smtClean="0"/>
              <a:t>Al vederlo restarono stupiti e sua madre gli disse: «Figlio, perché ci hai fatto così? Ecco, tuo padre e io, angosciati, ti cercavamo». Ed egli rispose: «Perché mi cercavate? Non sapevate che io devo occuparmi delle cose del Padre mio?». Ma essi non compresero le sue parole.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Preghiamo </a:t>
            </a:r>
            <a:r>
              <a:rPr lang="it-IT" sz="3600" b="1" dirty="0"/>
              <a:t>insieme</a:t>
            </a:r>
            <a:br>
              <a:rPr lang="it-IT" sz="3600" b="1" dirty="0"/>
            </a:br>
            <a:r>
              <a:rPr lang="it-IT" sz="3600" dirty="0"/>
              <a:t>Se un figlio vive con la critica, </a:t>
            </a:r>
            <a:endParaRPr lang="it-IT" sz="3600" dirty="0" smtClean="0"/>
          </a:p>
          <a:p>
            <a:r>
              <a:rPr lang="it-IT" sz="3600" dirty="0" smtClean="0"/>
              <a:t>     impara </a:t>
            </a:r>
            <a:r>
              <a:rPr lang="it-IT" sz="3600" dirty="0"/>
              <a:t>a condannare.</a:t>
            </a:r>
            <a:br>
              <a:rPr lang="it-IT" sz="3600" dirty="0"/>
            </a:br>
            <a:r>
              <a:rPr lang="it-IT" sz="3600" dirty="0"/>
              <a:t>Se un figlio vive con l'ostilità, </a:t>
            </a:r>
            <a:endParaRPr lang="it-IT" sz="3600" dirty="0" smtClean="0"/>
          </a:p>
          <a:p>
            <a:r>
              <a:rPr lang="it-IT" sz="3600" dirty="0" smtClean="0"/>
              <a:t>     impara </a:t>
            </a:r>
            <a:r>
              <a:rPr lang="it-IT" sz="3600" dirty="0"/>
              <a:t>a lottare.</a:t>
            </a:r>
            <a:br>
              <a:rPr lang="it-IT" sz="3600" dirty="0"/>
            </a:br>
            <a:r>
              <a:rPr lang="it-IT" sz="3600" dirty="0"/>
              <a:t>Se un figlio vive con lo scherno, </a:t>
            </a:r>
            <a:endParaRPr lang="it-IT" sz="3600" dirty="0" smtClean="0"/>
          </a:p>
          <a:p>
            <a:r>
              <a:rPr lang="it-IT" sz="3600" dirty="0" smtClean="0"/>
              <a:t>     impara </a:t>
            </a:r>
            <a:r>
              <a:rPr lang="it-IT" sz="3600" dirty="0"/>
              <a:t>ad essere timido.</a:t>
            </a:r>
            <a:br>
              <a:rPr lang="it-IT" sz="3600" dirty="0"/>
            </a:br>
            <a:r>
              <a:rPr lang="it-IT" sz="3600" dirty="0"/>
              <a:t>Se un figlio vive con la vergogna, </a:t>
            </a:r>
            <a:endParaRPr lang="it-IT" sz="3600" dirty="0" smtClean="0"/>
          </a:p>
          <a:p>
            <a:r>
              <a:rPr lang="it-IT" sz="3600" dirty="0" smtClean="0"/>
              <a:t>     impara </a:t>
            </a:r>
            <a:r>
              <a:rPr lang="it-IT" sz="3600" dirty="0"/>
              <a:t>a sentirsi colpevole.</a:t>
            </a:r>
            <a:br>
              <a:rPr lang="it-IT" sz="3600" dirty="0"/>
            </a:br>
            <a:r>
              <a:rPr lang="it-IT" sz="3600" dirty="0"/>
              <a:t>Se un figlio vive con la tolleranza, </a:t>
            </a:r>
            <a:endParaRPr lang="it-IT" sz="3600" dirty="0" smtClean="0"/>
          </a:p>
          <a:p>
            <a:r>
              <a:rPr lang="it-IT" sz="3600" dirty="0" smtClean="0"/>
              <a:t>     impara </a:t>
            </a:r>
            <a:r>
              <a:rPr lang="it-IT" sz="3600" dirty="0"/>
              <a:t>ad essere paziente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Se </a:t>
            </a:r>
            <a:r>
              <a:rPr lang="it-IT" sz="3600" dirty="0"/>
              <a:t>un figlio vive con l'incoraggiamento, </a:t>
            </a:r>
            <a:endParaRPr lang="it-IT" sz="3600" dirty="0" smtClean="0"/>
          </a:p>
          <a:p>
            <a:r>
              <a:rPr lang="it-IT" sz="3600" dirty="0"/>
              <a:t> </a:t>
            </a:r>
            <a:r>
              <a:rPr lang="it-IT" sz="3600" dirty="0" smtClean="0"/>
              <a:t>    impara </a:t>
            </a:r>
            <a:r>
              <a:rPr lang="it-IT" sz="3600" dirty="0"/>
              <a:t>confidenza.</a:t>
            </a:r>
            <a:br>
              <a:rPr lang="it-IT" sz="3600" dirty="0"/>
            </a:br>
            <a:r>
              <a:rPr lang="it-IT" sz="3600" dirty="0"/>
              <a:t>Se un figlio vive con la lode, </a:t>
            </a:r>
          </a:p>
          <a:p>
            <a:r>
              <a:rPr lang="it-IT" sz="3600" dirty="0" smtClean="0"/>
              <a:t>     impara </a:t>
            </a:r>
            <a:r>
              <a:rPr lang="it-IT" sz="3600" dirty="0"/>
              <a:t>ad apprezzare.</a:t>
            </a:r>
            <a:br>
              <a:rPr lang="it-IT" sz="3600" dirty="0"/>
            </a:br>
            <a:r>
              <a:rPr lang="it-IT" sz="3600" dirty="0"/>
              <a:t>Se un figlio vive con l'onestà, </a:t>
            </a:r>
            <a:endParaRPr lang="it-IT" sz="3600" dirty="0" smtClean="0"/>
          </a:p>
          <a:p>
            <a:r>
              <a:rPr lang="it-IT" sz="3600" dirty="0"/>
              <a:t> </a:t>
            </a:r>
            <a:r>
              <a:rPr lang="it-IT" sz="3600" dirty="0" smtClean="0"/>
              <a:t>    impara </a:t>
            </a:r>
            <a:r>
              <a:rPr lang="it-IT" sz="3600" dirty="0"/>
              <a:t>la giustizia.</a:t>
            </a:r>
            <a:br>
              <a:rPr lang="it-IT" sz="3600" dirty="0"/>
            </a:br>
            <a:r>
              <a:rPr lang="it-IT" sz="3600" dirty="0"/>
              <a:t>Se un figlio vive con la sicurezza, </a:t>
            </a:r>
            <a:endParaRPr lang="it-IT" sz="3600" dirty="0" smtClean="0"/>
          </a:p>
          <a:p>
            <a:r>
              <a:rPr lang="it-IT" sz="3600" dirty="0"/>
              <a:t> </a:t>
            </a:r>
            <a:r>
              <a:rPr lang="it-IT" sz="3600" dirty="0" smtClean="0"/>
              <a:t>    impara </a:t>
            </a:r>
            <a:r>
              <a:rPr lang="it-IT" sz="3600" dirty="0"/>
              <a:t>ad avere fede.</a:t>
            </a:r>
            <a:br>
              <a:rPr lang="it-IT" sz="3600" dirty="0"/>
            </a:br>
            <a:r>
              <a:rPr lang="it-IT" sz="3600" dirty="0"/>
              <a:t>Se un figlio vive con l'accettazione e l'amicizia, </a:t>
            </a:r>
            <a:endParaRPr lang="it-IT" sz="3600" dirty="0" smtClean="0"/>
          </a:p>
          <a:p>
            <a:r>
              <a:rPr lang="it-IT" sz="3600" dirty="0"/>
              <a:t> </a:t>
            </a:r>
            <a:r>
              <a:rPr lang="it-IT" sz="3600" dirty="0" smtClean="0"/>
              <a:t>    impara </a:t>
            </a:r>
            <a:r>
              <a:rPr lang="it-IT" sz="3600" dirty="0"/>
              <a:t>a trovare l'amore nel mondo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330</Words>
  <Application>Microsoft Office PowerPoint</Application>
  <PresentationFormat>Presentazione su schermo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XPsp3_2009seven</dc:creator>
  <cp:lastModifiedBy>XPsp3_2009seven</cp:lastModifiedBy>
  <cp:revision>15</cp:revision>
  <dcterms:created xsi:type="dcterms:W3CDTF">2014-03-30T13:58:52Z</dcterms:created>
  <dcterms:modified xsi:type="dcterms:W3CDTF">2014-03-30T21:42:32Z</dcterms:modified>
</cp:coreProperties>
</file>